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61" r:id="rId6"/>
    <p:sldId id="269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CF71F-4611-4B82-9199-90BE8E298A2C}" v="7" dt="2021-04-26T16:09:46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24" y="5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uy Khanh" userId="6ab66b607f71d4bf" providerId="LiveId" clId="{24FCF71F-4611-4B82-9199-90BE8E298A2C}"/>
    <pc:docChg chg="undo custSel modSld sldOrd">
      <pc:chgData name="Nguyen Huy Khanh" userId="6ab66b607f71d4bf" providerId="LiveId" clId="{24FCF71F-4611-4B82-9199-90BE8E298A2C}" dt="2021-04-26T16:10:04.408" v="23" actId="18131"/>
      <pc:docMkLst>
        <pc:docMk/>
      </pc:docMkLst>
      <pc:sldChg chg="modSp mod">
        <pc:chgData name="Nguyen Huy Khanh" userId="6ab66b607f71d4bf" providerId="LiveId" clId="{24FCF71F-4611-4B82-9199-90BE8E298A2C}" dt="2021-04-26T15:52:24.295" v="7" actId="20578"/>
        <pc:sldMkLst>
          <pc:docMk/>
          <pc:sldMk cId="493803712" sldId="256"/>
        </pc:sldMkLst>
        <pc:spChg chg="mod">
          <ac:chgData name="Nguyen Huy Khanh" userId="6ab66b607f71d4bf" providerId="LiveId" clId="{24FCF71F-4611-4B82-9199-90BE8E298A2C}" dt="2021-04-26T15:52:24.295" v="7" actId="20578"/>
          <ac:spMkLst>
            <pc:docMk/>
            <pc:sldMk cId="493803712" sldId="256"/>
            <ac:spMk id="6" creationId="{74B8E8A7-7F32-4102-827B-3C4001E408C9}"/>
          </ac:spMkLst>
        </pc:spChg>
      </pc:sldChg>
      <pc:sldChg chg="ord">
        <pc:chgData name="Nguyen Huy Khanh" userId="6ab66b607f71d4bf" providerId="LiveId" clId="{24FCF71F-4611-4B82-9199-90BE8E298A2C}" dt="2021-04-26T16:07:20.773" v="18"/>
        <pc:sldMkLst>
          <pc:docMk/>
          <pc:sldMk cId="3454682324" sldId="259"/>
        </pc:sldMkLst>
      </pc:sldChg>
      <pc:sldChg chg="ord">
        <pc:chgData name="Nguyen Huy Khanh" userId="6ab66b607f71d4bf" providerId="LiveId" clId="{24FCF71F-4611-4B82-9199-90BE8E298A2C}" dt="2021-04-26T16:07:33.898" v="20"/>
        <pc:sldMkLst>
          <pc:docMk/>
          <pc:sldMk cId="1426173842" sldId="261"/>
        </pc:sldMkLst>
      </pc:sldChg>
      <pc:sldChg chg="addSp delSp modSp mod">
        <pc:chgData name="Nguyen Huy Khanh" userId="6ab66b607f71d4bf" providerId="LiveId" clId="{24FCF71F-4611-4B82-9199-90BE8E298A2C}" dt="2021-04-26T16:10:04.408" v="23" actId="18131"/>
        <pc:sldMkLst>
          <pc:docMk/>
          <pc:sldMk cId="2565337361" sldId="268"/>
        </pc:sldMkLst>
        <pc:spChg chg="mod">
          <ac:chgData name="Nguyen Huy Khanh" userId="6ab66b607f71d4bf" providerId="LiveId" clId="{24FCF71F-4611-4B82-9199-90BE8E298A2C}" dt="2021-04-26T16:09:52.114" v="22" actId="26606"/>
          <ac:spMkLst>
            <pc:docMk/>
            <pc:sldMk cId="2565337361" sldId="268"/>
            <ac:spMk id="2" creationId="{37351366-0EAE-467E-9A2C-76E42AE19569}"/>
          </ac:spMkLst>
        </pc:spChg>
        <pc:spChg chg="mod">
          <ac:chgData name="Nguyen Huy Khanh" userId="6ab66b607f71d4bf" providerId="LiveId" clId="{24FCF71F-4611-4B82-9199-90BE8E298A2C}" dt="2021-04-26T16:09:52.114" v="22" actId="26606"/>
          <ac:spMkLst>
            <pc:docMk/>
            <pc:sldMk cId="2565337361" sldId="268"/>
            <ac:spMk id="3" creationId="{D64E5C7A-E220-4958-8035-F38789E02AC7}"/>
          </ac:spMkLst>
        </pc:spChg>
        <pc:spChg chg="add del">
          <ac:chgData name="Nguyen Huy Khanh" userId="6ab66b607f71d4bf" providerId="LiveId" clId="{24FCF71F-4611-4B82-9199-90BE8E298A2C}" dt="2021-04-26T15:53:05.618" v="10" actId="26606"/>
          <ac:spMkLst>
            <pc:docMk/>
            <pc:sldMk cId="2565337361" sldId="268"/>
            <ac:spMk id="10" creationId="{87CC2527-562A-4F69-B487-4371E5B243E7}"/>
          </ac:spMkLst>
        </pc:spChg>
        <pc:spChg chg="add del">
          <ac:chgData name="Nguyen Huy Khanh" userId="6ab66b607f71d4bf" providerId="LiveId" clId="{24FCF71F-4611-4B82-9199-90BE8E298A2C}" dt="2021-04-26T15:53:05.602" v="9" actId="26606"/>
          <ac:spMkLst>
            <pc:docMk/>
            <pc:sldMk cId="2565337361" sldId="268"/>
            <ac:spMk id="17" creationId="{C1DD1A8A-57D5-4A81-AD04-532B043C5611}"/>
          </ac:spMkLst>
        </pc:spChg>
        <pc:spChg chg="add del">
          <ac:chgData name="Nguyen Huy Khanh" userId="6ab66b607f71d4bf" providerId="LiveId" clId="{24FCF71F-4611-4B82-9199-90BE8E298A2C}" dt="2021-04-26T15:53:05.602" v="9" actId="26606"/>
          <ac:spMkLst>
            <pc:docMk/>
            <pc:sldMk cId="2565337361" sldId="268"/>
            <ac:spMk id="19" creationId="{007891EC-4501-44ED-A8C8-B11B6DB767AB}"/>
          </ac:spMkLst>
        </pc:spChg>
        <pc:spChg chg="add del">
          <ac:chgData name="Nguyen Huy Khanh" userId="6ab66b607f71d4bf" providerId="LiveId" clId="{24FCF71F-4611-4B82-9199-90BE8E298A2C}" dt="2021-04-26T16:09:52.114" v="22" actId="26606"/>
          <ac:spMkLst>
            <pc:docMk/>
            <pc:sldMk cId="2565337361" sldId="268"/>
            <ac:spMk id="21" creationId="{4063B759-00FC-46D1-9898-8E8625268FAF}"/>
          </ac:spMkLst>
        </pc:spChg>
        <pc:spChg chg="add del">
          <ac:chgData name="Nguyen Huy Khanh" userId="6ab66b607f71d4bf" providerId="LiveId" clId="{24FCF71F-4611-4B82-9199-90BE8E298A2C}" dt="2021-04-26T16:09:52.114" v="22" actId="26606"/>
          <ac:spMkLst>
            <pc:docMk/>
            <pc:sldMk cId="2565337361" sldId="268"/>
            <ac:spMk id="22" creationId="{6F828D28-8E09-41CC-8229-3070B5467A96}"/>
          </ac:spMkLst>
        </pc:spChg>
        <pc:spChg chg="add del">
          <ac:chgData name="Nguyen Huy Khanh" userId="6ab66b607f71d4bf" providerId="LiveId" clId="{24FCF71F-4611-4B82-9199-90BE8E298A2C}" dt="2021-04-26T16:09:52.114" v="22" actId="26606"/>
          <ac:spMkLst>
            <pc:docMk/>
            <pc:sldMk cId="2565337361" sldId="268"/>
            <ac:spMk id="23" creationId="{D5B012D8-7F27-4758-9AC6-C889B154BD73}"/>
          </ac:spMkLst>
        </pc:spChg>
        <pc:spChg chg="add">
          <ac:chgData name="Nguyen Huy Khanh" userId="6ab66b607f71d4bf" providerId="LiveId" clId="{24FCF71F-4611-4B82-9199-90BE8E298A2C}" dt="2021-04-26T16:09:52.114" v="22" actId="26606"/>
          <ac:spMkLst>
            <pc:docMk/>
            <pc:sldMk cId="2565337361" sldId="268"/>
            <ac:spMk id="28" creationId="{C1DD1A8A-57D5-4A81-AD04-532B043C5611}"/>
          </ac:spMkLst>
        </pc:spChg>
        <pc:spChg chg="add">
          <ac:chgData name="Nguyen Huy Khanh" userId="6ab66b607f71d4bf" providerId="LiveId" clId="{24FCF71F-4611-4B82-9199-90BE8E298A2C}" dt="2021-04-26T16:09:52.114" v="22" actId="26606"/>
          <ac:spMkLst>
            <pc:docMk/>
            <pc:sldMk cId="2565337361" sldId="268"/>
            <ac:spMk id="30" creationId="{007891EC-4501-44ED-A8C8-B11B6DB767AB}"/>
          </ac:spMkLst>
        </pc:spChg>
        <pc:picChg chg="mod modCrop">
          <ac:chgData name="Nguyen Huy Khanh" userId="6ab66b607f71d4bf" providerId="LiveId" clId="{24FCF71F-4611-4B82-9199-90BE8E298A2C}" dt="2021-04-26T16:10:04.408" v="23" actId="18131"/>
          <ac:picMkLst>
            <pc:docMk/>
            <pc:sldMk cId="2565337361" sldId="268"/>
            <ac:picMk id="5" creationId="{98AEF2B2-C764-4CA2-88E6-AEDC176DE25E}"/>
          </ac:picMkLst>
        </pc:picChg>
        <pc:cxnChg chg="add del">
          <ac:chgData name="Nguyen Huy Khanh" userId="6ab66b607f71d4bf" providerId="LiveId" clId="{24FCF71F-4611-4B82-9199-90BE8E298A2C}" dt="2021-04-26T15:53:05.618" v="10" actId="26606"/>
          <ac:cxnSpMkLst>
            <pc:docMk/>
            <pc:sldMk cId="2565337361" sldId="268"/>
            <ac:cxnSpMk id="12" creationId="{BCDAEC91-5BCE-4B55-9CC0-43EF94CB734B}"/>
          </ac:cxnSpMkLst>
        </pc:cxnChg>
      </pc:sldChg>
      <pc:sldChg chg="addSp delSp modSp mod">
        <pc:chgData name="Nguyen Huy Khanh" userId="6ab66b607f71d4bf" providerId="LiveId" clId="{24FCF71F-4611-4B82-9199-90BE8E298A2C}" dt="2021-04-26T15:56:21.647" v="14" actId="26606"/>
        <pc:sldMkLst>
          <pc:docMk/>
          <pc:sldMk cId="569626042" sldId="270"/>
        </pc:sldMkLst>
        <pc:spChg chg="mod">
          <ac:chgData name="Nguyen Huy Khanh" userId="6ab66b607f71d4bf" providerId="LiveId" clId="{24FCF71F-4611-4B82-9199-90BE8E298A2C}" dt="2021-04-26T15:56:21.647" v="14" actId="26606"/>
          <ac:spMkLst>
            <pc:docMk/>
            <pc:sldMk cId="569626042" sldId="270"/>
            <ac:spMk id="2" creationId="{37351366-0EAE-467E-9A2C-76E42AE19569}"/>
          </ac:spMkLst>
        </pc:spChg>
        <pc:spChg chg="mod">
          <ac:chgData name="Nguyen Huy Khanh" userId="6ab66b607f71d4bf" providerId="LiveId" clId="{24FCF71F-4611-4B82-9199-90BE8E298A2C}" dt="2021-04-26T15:56:21.647" v="14" actId="26606"/>
          <ac:spMkLst>
            <pc:docMk/>
            <pc:sldMk cId="569626042" sldId="270"/>
            <ac:spMk id="3" creationId="{D64E5C7A-E220-4958-8035-F38789E02AC7}"/>
          </ac:spMkLst>
        </pc:spChg>
        <pc:spChg chg="add del">
          <ac:chgData name="Nguyen Huy Khanh" userId="6ab66b607f71d4bf" providerId="LiveId" clId="{24FCF71F-4611-4B82-9199-90BE8E298A2C}" dt="2021-04-26T15:56:21.647" v="14" actId="26606"/>
          <ac:spMkLst>
            <pc:docMk/>
            <pc:sldMk cId="569626042" sldId="270"/>
            <ac:spMk id="10" creationId="{87CC2527-562A-4F69-B487-4371E5B243E7}"/>
          </ac:spMkLst>
        </pc:spChg>
        <pc:spChg chg="add del">
          <ac:chgData name="Nguyen Huy Khanh" userId="6ab66b607f71d4bf" providerId="LiveId" clId="{24FCF71F-4611-4B82-9199-90BE8E298A2C}" dt="2021-04-26T15:56:21.647" v="14" actId="26606"/>
          <ac:spMkLst>
            <pc:docMk/>
            <pc:sldMk cId="569626042" sldId="270"/>
            <ac:spMk id="17" creationId="{6F828D28-8E09-41CC-8229-3070B5467A96}"/>
          </ac:spMkLst>
        </pc:spChg>
        <pc:spChg chg="add del">
          <ac:chgData name="Nguyen Huy Khanh" userId="6ab66b607f71d4bf" providerId="LiveId" clId="{24FCF71F-4611-4B82-9199-90BE8E298A2C}" dt="2021-04-26T15:56:21.647" v="14" actId="26606"/>
          <ac:spMkLst>
            <pc:docMk/>
            <pc:sldMk cId="569626042" sldId="270"/>
            <ac:spMk id="19" creationId="{D5B012D8-7F27-4758-9AC6-C889B154BD73}"/>
          </ac:spMkLst>
        </pc:spChg>
        <pc:spChg chg="add del">
          <ac:chgData name="Nguyen Huy Khanh" userId="6ab66b607f71d4bf" providerId="LiveId" clId="{24FCF71F-4611-4B82-9199-90BE8E298A2C}" dt="2021-04-26T15:56:21.647" v="14" actId="26606"/>
          <ac:spMkLst>
            <pc:docMk/>
            <pc:sldMk cId="569626042" sldId="270"/>
            <ac:spMk id="21" creationId="{4063B759-00FC-46D1-9898-8E8625268FAF}"/>
          </ac:spMkLst>
        </pc:spChg>
        <pc:picChg chg="mod">
          <ac:chgData name="Nguyen Huy Khanh" userId="6ab66b607f71d4bf" providerId="LiveId" clId="{24FCF71F-4611-4B82-9199-90BE8E298A2C}" dt="2021-04-26T15:56:21.647" v="14" actId="26606"/>
          <ac:picMkLst>
            <pc:docMk/>
            <pc:sldMk cId="569626042" sldId="270"/>
            <ac:picMk id="5" creationId="{98AEF2B2-C764-4CA2-88E6-AEDC176DE25E}"/>
          </ac:picMkLst>
        </pc:picChg>
        <pc:cxnChg chg="add del">
          <ac:chgData name="Nguyen Huy Khanh" userId="6ab66b607f71d4bf" providerId="LiveId" clId="{24FCF71F-4611-4B82-9199-90BE8E298A2C}" dt="2021-04-26T15:56:21.647" v="14" actId="26606"/>
          <ac:cxnSpMkLst>
            <pc:docMk/>
            <pc:sldMk cId="569626042" sldId="270"/>
            <ac:cxnSpMk id="12" creationId="{BCDAEC91-5BCE-4B55-9CC0-43EF94CB734B}"/>
          </ac:cxnSpMkLst>
        </pc:cxnChg>
      </pc:sldChg>
      <pc:sldChg chg="modSp">
        <pc:chgData name="Nguyen Huy Khanh" userId="6ab66b607f71d4bf" providerId="LiveId" clId="{24FCF71F-4611-4B82-9199-90BE8E298A2C}" dt="2021-04-26T15:56:55.331" v="16" actId="14826"/>
        <pc:sldMkLst>
          <pc:docMk/>
          <pc:sldMk cId="2866951734" sldId="271"/>
        </pc:sldMkLst>
        <pc:picChg chg="mod">
          <ac:chgData name="Nguyen Huy Khanh" userId="6ab66b607f71d4bf" providerId="LiveId" clId="{24FCF71F-4611-4B82-9199-90BE8E298A2C}" dt="2021-04-26T15:56:55.331" v="16" actId="14826"/>
          <ac:picMkLst>
            <pc:docMk/>
            <pc:sldMk cId="2866951734" sldId="271"/>
            <ac:picMk id="5" creationId="{98AEF2B2-C764-4CA2-88E6-AEDC176DE25E}"/>
          </ac:picMkLst>
        </pc:picChg>
      </pc:sldChg>
      <pc:sldChg chg="modSp">
        <pc:chgData name="Nguyen Huy Khanh" userId="6ab66b607f71d4bf" providerId="LiveId" clId="{24FCF71F-4611-4B82-9199-90BE8E298A2C}" dt="2021-04-26T15:56:40.385" v="15" actId="14826"/>
        <pc:sldMkLst>
          <pc:docMk/>
          <pc:sldMk cId="3242043248" sldId="273"/>
        </pc:sldMkLst>
        <pc:picChg chg="mod">
          <ac:chgData name="Nguyen Huy Khanh" userId="6ab66b607f71d4bf" providerId="LiveId" clId="{24FCF71F-4611-4B82-9199-90BE8E298A2C}" dt="2021-04-26T15:56:40.385" v="15" actId="14826"/>
          <ac:picMkLst>
            <pc:docMk/>
            <pc:sldMk cId="3242043248" sldId="273"/>
            <ac:picMk id="5" creationId="{98AEF2B2-C764-4CA2-88E6-AEDC176DE2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347A8E5-1DD7-4B2B-8F0B-CCF0E5A7D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6B4032A-A708-4B61-BF91-FC9317CDC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BCD47C-4531-4D5D-B3F0-D299BFD4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7C671F-D93A-4304-8AD1-468D4D3F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66023D-C032-41C3-9372-D0101584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9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797ED-78FE-402A-A63E-ABE894DD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D4F4D43-4AFD-4341-8044-67BF2CE40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EDCB64-BC99-47DB-A517-6AF6DBA4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B6898E-FD7F-4F81-945C-A41F81D0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104231-9296-45C6-809F-0C7BCB77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0B74C85-836E-4143-A7D8-2702C0B16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D6E670E-FE3F-4057-BF66-31C3CD4F4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BB6BDF-9F61-4DEC-A6DB-C522211C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62AB0F-9B72-4E0E-B501-7B9F0D9A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B50BC4-C7A9-42F8-AA1C-4274BF7C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811F51-CC3E-44F6-8584-292F46C5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A2CA49-3566-48AF-90C2-C5B781514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515861-8D8C-4275-877B-589B523B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94E5C4-91DF-468E-99A8-2910E23E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75D8EF-9CF0-49D7-BDEF-B369D710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0C1A42-DC3D-440F-8F20-C79C2988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674FF24-6B84-470A-BBB9-CC93EA14B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3514D4-E0E5-441D-ABF8-D5EB0F20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E1E947-A9A0-4BDE-BD57-99DD699A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F4BE9DB-87AB-42B7-80B8-AA078843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B49794-D87F-42CD-B51D-3BE8DE3E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07C687-7A45-4E87-AF2B-941C7B8EE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AABCB4-0135-4554-AC71-57402E06B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948F67-D653-46AC-A776-F82F7F6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6A865A6-9259-49CD-90D2-B31715A4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0A0A37-8399-4242-B03A-E7979ECA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8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3FF32D-A79E-40CF-BD21-04D7A2DA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73D653-95AF-4770-9574-B4AA6A59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2E1A18D-FB63-4B5F-87D7-33252DBF9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4379085-159A-405C-B2E3-B28F74FC7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6BDDFEE-0CBA-465F-9E35-08089797D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5757D76-EBFE-42D9-843B-3F3D55F5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4D64554-3DE7-4011-81A1-3C610048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73426EC-4FF2-48F2-A236-039078D1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9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207746-4D3E-4181-9D08-0D329887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F239A52-0DF7-427E-BA90-394C75E9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95D5F02-A772-42FC-A572-EA284253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0610305-D3B3-4A05-85BC-1F75B93F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6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9CBA74B-FA24-4773-9F3C-A630146E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F654B14-FB8A-4A8E-AC89-404C4DDF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3E12765-DAD7-4CC8-929B-8076CF99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F95D3E-13C6-4AE2-A786-28125C05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14DAE60-4DF3-49CF-9B9D-F9A77DF1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C86164-4891-4815-A637-CE8C25ED0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D25AD3-164C-4FCD-97F9-40517F83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39E61BE-422B-4FC4-814B-085B68E8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C2EA8A-85DD-490F-8FB4-94F21894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3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75D145-72F4-4B60-B858-247B5DCC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EC12B56-E140-4C46-BD81-1AA02A53B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7DD5FB-2E0D-4AF9-8644-96F2E92F6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4C7F80-8937-4DE3-9784-9C79DDCF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3E294D5-A8E6-4213-9C66-2B2C3BF0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37C271-D65C-42FD-B8CB-0A84230B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9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C6B5511-3A03-4028-986D-A3A55202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92381E-29CF-4EA3-AF70-D258A2A54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3182FB-C2F8-486A-8769-4A6EC99A1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7252-11B6-4684-9CB4-E85A42E0CCA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E2D7B2-2357-4664-9066-64AC8CC9E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D6D0450-6016-4A25-9FB9-EA79B809A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F0E3-1204-4594-9797-D96F81E4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75" y="5949792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vi-VN" sz="1800" dirty="0" err="1">
                <a:solidFill>
                  <a:srgbClr val="FFFFFF"/>
                </a:solidFill>
              </a:rPr>
              <a:t>Ths</a:t>
            </a:r>
            <a:r>
              <a:rPr lang="vi-VN" sz="1800" dirty="0">
                <a:solidFill>
                  <a:srgbClr val="FFFFFF"/>
                </a:solidFill>
              </a:rPr>
              <a:t>, KTS. </a:t>
            </a:r>
            <a:r>
              <a:rPr lang="vi-VN" sz="1800" dirty="0" err="1">
                <a:solidFill>
                  <a:srgbClr val="FFFFFF"/>
                </a:solidFill>
              </a:rPr>
              <a:t>Nguyễn</a:t>
            </a:r>
            <a:r>
              <a:rPr lang="vi-VN" sz="1800" dirty="0">
                <a:solidFill>
                  <a:srgbClr val="FFFFFF"/>
                </a:solidFill>
              </a:rPr>
              <a:t> Huy Khanh</a:t>
            </a:r>
          </a:p>
          <a:p>
            <a:r>
              <a:rPr lang="vi-VN" sz="1800" dirty="0">
                <a:solidFill>
                  <a:srgbClr val="FFFFFF"/>
                </a:solidFill>
              </a:rPr>
              <a:t>27-4-20210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4B8E8A7-7F32-4102-827B-3C4001E408C9}"/>
              </a:ext>
            </a:extLst>
          </p:cNvPr>
          <p:cNvSpPr txBox="1"/>
          <p:nvPr/>
        </p:nvSpPr>
        <p:spPr>
          <a:xfrm>
            <a:off x="1907041" y="3167390"/>
            <a:ext cx="865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KIẾN TRÚC SƯ TRẺ VÀ ĐẠO ĐỨC NGHỀ NGHIỆP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38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2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7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2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1061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0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333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9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t="27128" r="-799" b="306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3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362"/>
            <a:ext cx="12192000" cy="804672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GB" sz="400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62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5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11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bầu trời, nhà máy, ngoài trời&#10;&#10;Mô tả được tạo tự động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2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0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3745" r="-984" b="13322"/>
          <a:stretch/>
        </p:blipFill>
        <p:spPr>
          <a:xfrm>
            <a:off x="-3049" y="0"/>
            <a:ext cx="12298771" cy="73775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1083"/>
          <a:stretch/>
        </p:blipFill>
        <p:spPr>
          <a:xfrm>
            <a:off x="-3049" y="0"/>
            <a:ext cx="12298771" cy="73775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2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3223"/>
          <a:stretch/>
        </p:blipFill>
        <p:spPr>
          <a:xfrm>
            <a:off x="-3049" y="0"/>
            <a:ext cx="12298771" cy="73775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7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75" y="5949792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4B8E8A7-7F32-4102-827B-3C4001E408C9}"/>
              </a:ext>
            </a:extLst>
          </p:cNvPr>
          <p:cNvSpPr txBox="1"/>
          <p:nvPr/>
        </p:nvSpPr>
        <p:spPr>
          <a:xfrm>
            <a:off x="2957237" y="3105834"/>
            <a:ext cx="627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XIN TRÂN TRỌNG CẢM ƠN!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967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văn bản, vật thể ngoài trời, máy móc nông trại&#10;&#10;Mô tả được tạo tự động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189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 b="2736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918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8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074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8AEF2B2-C764-4CA2-88E6-AEDC17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1366-0EAE-467E-9A2C-76E42AE1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4E5C7A-E220-4958-8035-F38789E02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0204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Màn hình rộng</PresentationFormat>
  <Paragraphs>4</Paragraphs>
  <Slides>24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Huy Khanh</dc:creator>
  <cp:lastModifiedBy>Nguyen Huy Khanh</cp:lastModifiedBy>
  <cp:revision>4</cp:revision>
  <dcterms:created xsi:type="dcterms:W3CDTF">2021-04-26T15:09:25Z</dcterms:created>
  <dcterms:modified xsi:type="dcterms:W3CDTF">2021-04-26T16:10:11Z</dcterms:modified>
</cp:coreProperties>
</file>